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939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8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0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65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9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7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4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1557-9C19-468D-A163-5C03FB52F739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6EA8-A5B2-49F1-A9FC-2D504ACE2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5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1369"/>
            <a:ext cx="9144000" cy="2387600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+mn-lt"/>
              </a:rPr>
              <a:t>Student Leadership Team </a:t>
            </a:r>
            <a:r>
              <a:rPr lang="en-GB" sz="6600" dirty="0" smtClean="0">
                <a:latin typeface="+mn-lt"/>
              </a:rPr>
              <a:t>2023-2024</a:t>
            </a:r>
            <a:endParaRPr lang="en-GB" sz="66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7851"/>
            <a:ext cx="12204000" cy="12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33655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What is Student Leadership all about?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4200" y="1662113"/>
            <a:ext cx="10515600" cy="4351338"/>
          </a:xfrm>
        </p:spPr>
        <p:txBody>
          <a:bodyPr/>
          <a:lstStyle/>
          <a:p>
            <a:r>
              <a:rPr lang="en-GB" dirty="0" smtClean="0"/>
              <a:t>Contribute to making our community even better</a:t>
            </a:r>
          </a:p>
          <a:p>
            <a:r>
              <a:rPr lang="en-GB" dirty="0" smtClean="0"/>
              <a:t>Represent the views of Bexhill Academy students</a:t>
            </a:r>
          </a:p>
          <a:p>
            <a:r>
              <a:rPr lang="en-GB" dirty="0" smtClean="0"/>
              <a:t>Develop great leadership and organisational skills</a:t>
            </a:r>
          </a:p>
          <a:p>
            <a:r>
              <a:rPr lang="en-GB" dirty="0" smtClean="0"/>
              <a:t>Make new friends across our school</a:t>
            </a:r>
          </a:p>
          <a:p>
            <a:r>
              <a:rPr lang="en-GB" dirty="0" smtClean="0"/>
              <a:t>Make an impact on the things you care about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i="1" dirty="0" smtClean="0"/>
              <a:t>A fantastic thing to have on your college application or C.V</a:t>
            </a:r>
            <a:endParaRPr lang="en-GB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7851"/>
            <a:ext cx="12204000" cy="12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5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What role could you take on?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486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There are a range of opportunities for you to be leader at Bexhill Academy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GB" sz="2400" b="1" u="sng" dirty="0" smtClean="0"/>
              <a:t>Student President &amp; Student Vice-President</a:t>
            </a:r>
          </a:p>
          <a:p>
            <a:pPr marL="0" indent="0">
              <a:buNone/>
            </a:pPr>
            <a:r>
              <a:rPr lang="en-GB" sz="2400" dirty="0" smtClean="0"/>
              <a:t>The senior student representatives at our school. You will lead the student leadership team. You will speak at events, attend senior staff meetings and governors meetings to represent our students</a:t>
            </a:r>
            <a:r>
              <a:rPr lang="en-GB" sz="2400" dirty="0" smtClean="0"/>
              <a:t>.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b="1" u="sng" dirty="0" smtClean="0"/>
              <a:t>Student Academic leader</a:t>
            </a:r>
          </a:p>
          <a:p>
            <a:pPr marL="0" indent="0">
              <a:buNone/>
            </a:pPr>
            <a:r>
              <a:rPr lang="en-GB" sz="2400" dirty="0" smtClean="0"/>
              <a:t>You will work to help students across the school with their learning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GB" sz="2400" b="1" u="sng" dirty="0" smtClean="0"/>
              <a:t>Student Community leader</a:t>
            </a:r>
          </a:p>
          <a:p>
            <a:pPr marL="0" indent="0">
              <a:buNone/>
            </a:pPr>
            <a:r>
              <a:rPr lang="en-GB" sz="2400" dirty="0" smtClean="0"/>
              <a:t>You will work to help make our community a better place for everyone.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7851"/>
            <a:ext cx="12204000" cy="12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6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What role could you take on?</a:t>
            </a:r>
            <a:endParaRPr lang="en-GB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71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You could also take charge of a specific responsibility.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These roles will give you a chance to work with the student leadership team on a focus that you are passionate about.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1924531" y="2017059"/>
            <a:ext cx="8342939" cy="2675965"/>
          </a:xfrm>
          <a:prstGeom prst="rect">
            <a:avLst/>
          </a:prstGeom>
          <a:solidFill>
            <a:srgbClr val="F9B939"/>
          </a:solidFill>
          <a:ln>
            <a:solidFill>
              <a:srgbClr val="F9B9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Events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Intervention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Reading and Library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Rewards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ECO group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Inclusiveness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Health and Safety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Safeguarding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Wellbeing Leader</a:t>
            </a:r>
          </a:p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7851"/>
            <a:ext cx="12204000" cy="12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7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How do you apply?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Write a letter of application to Mr Borland and Mr </a:t>
            </a:r>
            <a:r>
              <a:rPr lang="en-GB" sz="2400" dirty="0" smtClean="0"/>
              <a:t>Eldridge.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1 side of </a:t>
            </a:r>
            <a:r>
              <a:rPr lang="en-GB" sz="2400" dirty="0" smtClean="0"/>
              <a:t>A4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Include;</a:t>
            </a:r>
          </a:p>
          <a:p>
            <a:r>
              <a:rPr lang="en-GB" sz="2400" dirty="0" smtClean="0"/>
              <a:t>Why you would like to be a student leader</a:t>
            </a:r>
          </a:p>
          <a:p>
            <a:r>
              <a:rPr lang="en-GB" sz="2400" dirty="0" smtClean="0"/>
              <a:t>The skills and attributes you would bring to the role</a:t>
            </a:r>
          </a:p>
          <a:p>
            <a:r>
              <a:rPr lang="en-GB" sz="2400" dirty="0" smtClean="0"/>
              <a:t>What role you would like to apply for</a:t>
            </a:r>
          </a:p>
          <a:p>
            <a:r>
              <a:rPr lang="en-GB" sz="2400" dirty="0" smtClean="0"/>
              <a:t>What you would do if you were successful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7851"/>
            <a:ext cx="12204000" cy="12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8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272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Student Leadership Team 2023-2024</vt:lpstr>
      <vt:lpstr>What is Student Leadership all about?</vt:lpstr>
      <vt:lpstr>What role could you take on?</vt:lpstr>
      <vt:lpstr>What role could you take on?</vt:lpstr>
      <vt:lpstr>How do you apply?</vt:lpstr>
    </vt:vector>
  </TitlesOfParts>
  <Company>Bexhill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Bexhill Academy Student leadership team 2023/2024</dc:title>
  <dc:creator>BORLAND Luke</dc:creator>
  <cp:lastModifiedBy>MUNRO Honor</cp:lastModifiedBy>
  <cp:revision>10</cp:revision>
  <dcterms:created xsi:type="dcterms:W3CDTF">2023-05-12T16:23:09Z</dcterms:created>
  <dcterms:modified xsi:type="dcterms:W3CDTF">2024-01-10T15:48:37Z</dcterms:modified>
</cp:coreProperties>
</file>